
<file path=[Content_Types].xml><?xml version="1.0" encoding="utf-8"?>
<Types xmlns="http://schemas.openxmlformats.org/package/2006/content-types"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9"/>
  </p:notesMasterIdLst>
  <p:handoutMasterIdLst>
    <p:handoutMasterId r:id="rId10"/>
  </p:handoutMasterIdLst>
  <p:sldIdLst>
    <p:sldId id="355" r:id="rId7"/>
    <p:sldId id="356" r:id="rId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7917" autoAdjust="0"/>
  </p:normalViewPr>
  <p:slideViewPr>
    <p:cSldViewPr snapToGrid="0">
      <p:cViewPr varScale="1">
        <p:scale>
          <a:sx n="96" d="100"/>
          <a:sy n="96" d="100"/>
        </p:scale>
        <p:origin x="216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06/12/2017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06/12/2017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/>
              <a:t>Interim Demo: </a:t>
            </a:r>
            <a:r>
              <a:rPr lang="en-US" b="1" dirty="0" err="1"/>
              <a:t>Hikari</a:t>
            </a:r>
            <a:r>
              <a:rPr lang="en-US" b="1" dirty="0"/>
              <a:t> no To</a:t>
            </a:r>
            <a:endParaRPr lang="de-DE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/>
              <a:t>Computer Games Laboratory 2017/2018</a:t>
            </a:r>
          </a:p>
          <a:p>
            <a:endParaRPr lang="en-US" sz="1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06.12.2017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Roomscale</a:t>
            </a:r>
            <a:r>
              <a:rPr lang="en-US" sz="2200" dirty="0"/>
              <a:t> VR Integration with </a:t>
            </a:r>
            <a:r>
              <a:rPr lang="en-US" sz="2200" dirty="0" err="1"/>
              <a:t>SteamVR</a:t>
            </a: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(HTC </a:t>
            </a:r>
            <a:r>
              <a:rPr lang="en-US" sz="2200" dirty="0" err="1"/>
              <a:t>Vive</a:t>
            </a:r>
            <a:r>
              <a:rPr lang="en-US" sz="2200" dirty="0"/>
              <a:t> and Oculus Rift)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Simple Radial Menu for Selection of Abilities and Gestures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Networked Buff and </a:t>
            </a:r>
            <a:r>
              <a:rPr lang="en-US" sz="2200" dirty="0" err="1"/>
              <a:t>Debuff</a:t>
            </a:r>
            <a:r>
              <a:rPr lang="en-US" sz="2200" dirty="0"/>
              <a:t> 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Networked Visuals for Crawlers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Next steps: </a:t>
            </a:r>
          </a:p>
          <a:p>
            <a:pPr marL="519113" lvl="1" indent="-342900">
              <a:buFont typeface="Symbol" panose="05050102010706020507" pitchFamily="18" charset="2"/>
              <a:buChar char="-"/>
            </a:pPr>
            <a:r>
              <a:rPr lang="en-US" sz="2200" dirty="0"/>
              <a:t>Rigged Hands</a:t>
            </a:r>
          </a:p>
          <a:p>
            <a:pPr marL="519113" lvl="1" indent="-342900">
              <a:buFont typeface="Symbol" panose="05050102010706020507" pitchFamily="18" charset="2"/>
              <a:buChar char="-"/>
            </a:pPr>
            <a:r>
              <a:rPr lang="en-US" sz="2200" dirty="0"/>
              <a:t>Physics-based Abilities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Design Challenges:</a:t>
            </a:r>
          </a:p>
          <a:p>
            <a:pPr marL="519113" lvl="1" indent="-342900">
              <a:buFont typeface="Symbol" panose="05050102010706020507" pitchFamily="18" charset="2"/>
              <a:buChar char="-"/>
            </a:pPr>
            <a:r>
              <a:rPr lang="en-US" sz="2200" dirty="0"/>
              <a:t>Master Scale?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Dungeon Master</a:t>
            </a:r>
          </a:p>
        </p:txBody>
      </p:sp>
      <p:pic>
        <p:nvPicPr>
          <p:cNvPr id="1026" name="Picture 2" descr="https://wiki.tum.de/download/attachments/50434050/ezgif.com-optimize.gif?version=1&amp;modificationDate=1512390606063&amp;api=v2">
            <a:extLst>
              <a:ext uri="{FF2B5EF4-FFF2-40B4-BE49-F238E27FC236}">
                <a16:creationId xmlns:a16="http://schemas.microsoft.com/office/drawing/2014/main" id="{A663AB82-0A96-4D23-8D3D-FA60105B81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76708"/>
            <a:ext cx="3949210" cy="259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23294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52</Words>
  <Application>Microsoft Office PowerPoint</Application>
  <PresentationFormat>Bildschirmpräsentation (4:3)</PresentationFormat>
  <Paragraphs>24</Paragraphs>
  <Slides>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2</vt:i4>
      </vt:variant>
    </vt:vector>
  </HeadingPairs>
  <TitlesOfParts>
    <vt:vector size="1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Interim Demo: Hikari no To</vt:lpstr>
      <vt:lpstr>Dungeon Master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Jonas Mayer</cp:lastModifiedBy>
  <cp:revision>258</cp:revision>
  <cp:lastPrinted>2015-07-30T14:04:45Z</cp:lastPrinted>
  <dcterms:created xsi:type="dcterms:W3CDTF">2017-11-01T18:11:47Z</dcterms:created>
  <dcterms:modified xsi:type="dcterms:W3CDTF">2017-12-05T23:19:45Z</dcterms:modified>
</cp:coreProperties>
</file>